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40288" cy="4206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462" y="-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883826"/>
            <a:ext cx="25704245" cy="14643947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092500"/>
            <a:ext cx="22680216" cy="10155340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25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9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486402"/>
            <a:ext cx="26082248" cy="17496787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148716"/>
            <a:ext cx="26082248" cy="9201147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4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85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39442"/>
            <a:ext cx="26082248" cy="8130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311133"/>
            <a:ext cx="12793057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364460"/>
            <a:ext cx="12793057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311133"/>
            <a:ext cx="12856061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364460"/>
            <a:ext cx="12856061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0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14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00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056216"/>
            <a:ext cx="15309146" cy="298915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1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056216"/>
            <a:ext cx="15309146" cy="298915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33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4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39433"/>
            <a:ext cx="6520562" cy="356459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39433"/>
            <a:ext cx="19183683" cy="356459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7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39442"/>
            <a:ext cx="26082248" cy="813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197167"/>
            <a:ext cx="26082248" cy="26688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8985623"/>
            <a:ext cx="10206097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23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9872" y="9374348"/>
            <a:ext cx="13644971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2879" y="9349209"/>
            <a:ext cx="13868414" cy="25576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1179872" y="32432635"/>
            <a:ext cx="13616470" cy="7848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8FBFB-C416-055A-234E-B8A003579DA0}"/>
              </a:ext>
            </a:extLst>
          </p:cNvPr>
          <p:cNvSpPr txBox="1"/>
          <p:nvPr/>
        </p:nvSpPr>
        <p:spPr>
          <a:xfrm>
            <a:off x="8123399" y="1290767"/>
            <a:ext cx="13738303" cy="28931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APA International Conference on</a:t>
            </a:r>
          </a:p>
          <a:p>
            <a:pPr algn="ctr"/>
            <a:r>
              <a:rPr lang="en-US" sz="5400" b="1" cap="all" dirty="0"/>
              <a:t>POLYMERS FOR ADVANCED TECHNOLOGY</a:t>
            </a:r>
          </a:p>
          <a:p>
            <a:pPr algn="ctr"/>
            <a:endParaRPr lang="en-US" sz="3000" b="1" cap="all" dirty="0"/>
          </a:p>
          <a:p>
            <a:pPr algn="ctr"/>
            <a:r>
              <a:rPr lang="en-US" sz="4300" b="1" dirty="0"/>
              <a:t>13-15 October 2025 | MLSU, Udaipur, Rajasthan, India</a:t>
            </a:r>
            <a:endParaRPr lang="en-US" sz="4300" b="1" cap="all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1179872" y="15719447"/>
            <a:ext cx="13637537" cy="16158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D9070C5-8C00-4CAD-FF65-E84B91B01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916" y="1191179"/>
            <a:ext cx="3617283" cy="35419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3D9241-8334-1AF8-43FA-E7A239E06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00846" y="1290767"/>
            <a:ext cx="6544461" cy="31215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99BCC1-2696-6480-49C3-7D6170B22C7B}"/>
              </a:ext>
            </a:extLst>
          </p:cNvPr>
          <p:cNvSpPr txBox="1"/>
          <p:nvPr/>
        </p:nvSpPr>
        <p:spPr>
          <a:xfrm>
            <a:off x="1179872" y="5705614"/>
            <a:ext cx="28111421" cy="2808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50" dirty="0">
              <a:latin typeface="Century Gothic" panose="020B0502020202020204" pitchFamily="34" charset="0"/>
            </a:endParaRPr>
          </a:p>
          <a:p>
            <a:pPr algn="ctr"/>
            <a:r>
              <a:rPr lang="en-US" sz="48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105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F8C6B-5E5A-7233-F42D-4FEF69B51128}"/>
              </a:ext>
            </a:extLst>
          </p:cNvPr>
          <p:cNvSpPr txBox="1"/>
          <p:nvPr/>
        </p:nvSpPr>
        <p:spPr>
          <a:xfrm>
            <a:off x="15415446" y="35760575"/>
            <a:ext cx="13875847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70</TotalTime>
  <Words>44</Words>
  <Application>Microsoft Office PowerPoint</Application>
  <PresentationFormat>Custom</PresentationFormat>
  <Paragraphs>106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Niranjan Kumar</cp:lastModifiedBy>
  <cp:revision>17</cp:revision>
  <dcterms:created xsi:type="dcterms:W3CDTF">2021-08-11T07:12:38Z</dcterms:created>
  <dcterms:modified xsi:type="dcterms:W3CDTF">2025-03-11T09:28:02Z</dcterms:modified>
</cp:coreProperties>
</file>